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"/>
  </p:notes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35EB53"/>
    <a:srgbClr val="83EA36"/>
    <a:srgbClr val="4BEB35"/>
    <a:srgbClr val="000000"/>
    <a:srgbClr val="F7EC09"/>
    <a:srgbClr val="3DC34D"/>
    <a:srgbClr val="D2A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>
        <p:scale>
          <a:sx n="33" d="100"/>
          <a:sy n="33" d="100"/>
        </p:scale>
        <p:origin x="1692" y="24"/>
      </p:cViewPr>
      <p:guideLst>
        <p:guide orient="horz" pos="13481"/>
        <p:guide pos="95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165E7-4D68-4017-AF7D-F15C2BF08376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0BD0A-DC22-431C-993D-7EF4369A8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47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18681"/>
            <a:ext cx="22706410" cy="14902051"/>
          </a:xfrm>
        </p:spPr>
        <p:txBody>
          <a:bodyPr anchor="b">
            <a:normAutofit/>
          </a:bodyPr>
          <a:lstStyle>
            <a:lvl1pPr algn="ctr">
              <a:defRPr sz="1489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>
            <a:normAutofit/>
          </a:bodyPr>
          <a:lstStyle>
            <a:lvl1pPr marL="0" indent="0" algn="ctr">
              <a:buNone/>
              <a:defRPr sz="59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135319" indent="0" algn="ctr">
              <a:buNone/>
              <a:defRPr sz="6953"/>
            </a:lvl2pPr>
            <a:lvl3pPr marL="2270638" indent="0" algn="ctr">
              <a:buNone/>
              <a:defRPr sz="5960"/>
            </a:lvl3pPr>
            <a:lvl4pPr marL="3405957" indent="0" algn="ctr">
              <a:buNone/>
              <a:defRPr sz="4966"/>
            </a:lvl4pPr>
            <a:lvl5pPr marL="4541276" indent="0" algn="ctr">
              <a:buNone/>
              <a:defRPr sz="4966"/>
            </a:lvl5pPr>
            <a:lvl6pPr marL="5676595" indent="0" algn="ctr">
              <a:buNone/>
              <a:defRPr sz="4966"/>
            </a:lvl6pPr>
            <a:lvl7pPr marL="6811914" indent="0" algn="ctr">
              <a:buNone/>
              <a:defRPr sz="4966"/>
            </a:lvl7pPr>
            <a:lvl8pPr marL="7947233" indent="0" algn="ctr">
              <a:buNone/>
              <a:defRPr sz="4966"/>
            </a:lvl8pPr>
            <a:lvl9pPr marL="9082552" indent="0" algn="ctr">
              <a:buNone/>
              <a:defRPr sz="4966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93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37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699" y="2249176"/>
            <a:ext cx="6528093" cy="3627421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1" y="2249179"/>
            <a:ext cx="19205838" cy="3627420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74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29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3" y="10687977"/>
            <a:ext cx="26112371" cy="17795630"/>
          </a:xfrm>
        </p:spPr>
        <p:txBody>
          <a:bodyPr anchor="b">
            <a:normAutofit/>
          </a:bodyPr>
          <a:lstStyle>
            <a:lvl1pPr>
              <a:defRPr sz="148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3" y="28414967"/>
            <a:ext cx="26112371" cy="9363320"/>
          </a:xfrm>
        </p:spPr>
        <p:txBody>
          <a:bodyPr anchor="t">
            <a:normAutofit/>
          </a:bodyPr>
          <a:lstStyle>
            <a:lvl1pPr marL="0" indent="0">
              <a:buNone/>
              <a:defRPr sz="59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135319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2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11414340"/>
            <a:ext cx="12866966" cy="27158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414340"/>
            <a:ext cx="12866966" cy="27158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42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10497161"/>
            <a:ext cx="12803892" cy="515354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15650714"/>
            <a:ext cx="12803892" cy="229717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7164"/>
            <a:ext cx="12866968" cy="515354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50714"/>
            <a:ext cx="12866968" cy="229717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7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74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90" y="2853587"/>
            <a:ext cx="9763756" cy="9987526"/>
          </a:xfrm>
        </p:spPr>
        <p:txBody>
          <a:bodyPr anchor="b">
            <a:normAutofit/>
          </a:bodyPr>
          <a:lstStyle>
            <a:lvl1pPr>
              <a:defRPr sz="794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5" y="6182766"/>
            <a:ext cx="15326827" cy="30438231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90" y="12841126"/>
            <a:ext cx="9763756" cy="2377987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973"/>
            </a:lvl1pPr>
            <a:lvl2pPr marL="1135319" indent="0">
              <a:buNone/>
              <a:defRPr sz="2980"/>
            </a:lvl2pPr>
            <a:lvl3pPr marL="2270638" indent="0">
              <a:buNone/>
              <a:defRPr sz="2483"/>
            </a:lvl3pPr>
            <a:lvl4pPr marL="3405957" indent="0">
              <a:buNone/>
              <a:defRPr sz="2235"/>
            </a:lvl4pPr>
            <a:lvl5pPr marL="4541276" indent="0">
              <a:buNone/>
              <a:defRPr sz="2235"/>
            </a:lvl5pPr>
            <a:lvl6pPr marL="5676595" indent="0">
              <a:buNone/>
              <a:defRPr sz="2235"/>
            </a:lvl6pPr>
            <a:lvl7pPr marL="6811914" indent="0">
              <a:buNone/>
              <a:defRPr sz="2235"/>
            </a:lvl7pPr>
            <a:lvl8pPr marL="7947233" indent="0">
              <a:buNone/>
              <a:defRPr sz="2235"/>
            </a:lvl8pPr>
            <a:lvl9pPr marL="9082552" indent="0">
              <a:buNone/>
              <a:defRPr sz="223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64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90" y="2853584"/>
            <a:ext cx="9763756" cy="9987545"/>
          </a:xfrm>
        </p:spPr>
        <p:txBody>
          <a:bodyPr anchor="b">
            <a:normAutofit/>
          </a:bodyPr>
          <a:lstStyle>
            <a:lvl1pPr>
              <a:defRPr sz="794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5" y="6182766"/>
            <a:ext cx="15326827" cy="30438231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90" y="12841129"/>
            <a:ext cx="9763756" cy="237798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973"/>
            </a:lvl1pPr>
            <a:lvl2pPr marL="1135319" indent="0">
              <a:buNone/>
              <a:defRPr sz="2980"/>
            </a:lvl2pPr>
            <a:lvl3pPr marL="2270638" indent="0">
              <a:buNone/>
              <a:defRPr sz="2483"/>
            </a:lvl3pPr>
            <a:lvl4pPr marL="3405957" indent="0">
              <a:buNone/>
              <a:defRPr sz="2235"/>
            </a:lvl4pPr>
            <a:lvl5pPr marL="4541276" indent="0">
              <a:buNone/>
              <a:defRPr sz="2235"/>
            </a:lvl5pPr>
            <a:lvl6pPr marL="5676595" indent="0">
              <a:buNone/>
              <a:defRPr sz="2235"/>
            </a:lvl6pPr>
            <a:lvl7pPr marL="6811914" indent="0">
              <a:buNone/>
              <a:defRPr sz="2235"/>
            </a:lvl7pPr>
            <a:lvl8pPr marL="7947233" indent="0">
              <a:buNone/>
              <a:defRPr sz="2235"/>
            </a:lvl8pPr>
            <a:lvl9pPr marL="9082552" indent="0">
              <a:buNone/>
              <a:defRPr sz="223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29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2282868"/>
            <a:ext cx="26112371" cy="827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11414340"/>
            <a:ext cx="26112371" cy="27158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B83D3F2-B5CC-48AB-9572-F03D46BA66D2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60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Wingdings 2" pitchFamily="18" charset="2"/>
        <a:buChar char="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337" y="37712367"/>
            <a:ext cx="4607302" cy="4607302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925894" y="8546413"/>
            <a:ext cx="24197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7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研究動機：</a:t>
            </a:r>
            <a:endParaRPr kumimoji="0" lang="zh-TW" altLang="en-US" sz="1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52112" y="3909103"/>
            <a:ext cx="264024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048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15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專題題目：</a:t>
            </a:r>
            <a:endParaRPr lang="zh-TW" altLang="zh-TW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51184" y="35300122"/>
            <a:ext cx="2410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參考文獻：</a:t>
            </a:r>
            <a:endParaRPr lang="en-US" altLang="zh-TW" sz="7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20"/>
          <p:cNvSpPr txBox="1">
            <a:spLocks noChangeArrowheads="1"/>
          </p:cNvSpPr>
          <p:nvPr/>
        </p:nvSpPr>
        <p:spPr bwMode="auto">
          <a:xfrm>
            <a:off x="4216994" y="1135595"/>
            <a:ext cx="2418319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72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72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72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國立宜蘭大學高等教育深耕計畫</a:t>
            </a:r>
            <a:endParaRPr lang="en-US" altLang="zh-TW" sz="72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72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電機工程學系</a:t>
            </a:r>
            <a:r>
              <a:rPr lang="zh-TW" altLang="zh-TW" sz="72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專題成果發表與競賽</a:t>
            </a:r>
            <a:endParaRPr lang="zh-TW" altLang="en-US" sz="72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25894" y="13640395"/>
            <a:ext cx="1585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研究說明：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64530" y="6527675"/>
            <a:ext cx="24753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指導老師：                 專題生姓名： </a:t>
            </a:r>
            <a:endParaRPr lang="en-US" altLang="zh-TW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033470" y="2909046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結論</a:t>
            </a:r>
            <a:r>
              <a:rPr lang="zh-TW" altLang="zh-TW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zh-TW" altLang="zh-TW" sz="72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51184" y="15246616"/>
            <a:ext cx="20438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可善加運用各類圖文說明。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92" y="940349"/>
            <a:ext cx="1789138" cy="21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6262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TM02900722[[fn=離子會議室]]</Template>
  <TotalTime>1597</TotalTime>
  <Words>46</Words>
  <Application>Microsoft Office PowerPoint</Application>
  <PresentationFormat>自訂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新細明體</vt:lpstr>
      <vt:lpstr>標楷體</vt:lpstr>
      <vt:lpstr>Arial</vt:lpstr>
      <vt:lpstr>Calibri</vt:lpstr>
      <vt:lpstr>Calibri Light</vt:lpstr>
      <vt:lpstr>Times New Roman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韓毅</dc:creator>
  <cp:lastModifiedBy>Admin</cp:lastModifiedBy>
  <cp:revision>85</cp:revision>
  <dcterms:created xsi:type="dcterms:W3CDTF">2016-04-24T16:43:13Z</dcterms:created>
  <dcterms:modified xsi:type="dcterms:W3CDTF">2023-01-05T07:00:51Z</dcterms:modified>
</cp:coreProperties>
</file>