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3"/>
  </p:notesMasterIdLst>
  <p:sldIdLst>
    <p:sldId id="257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35EB53"/>
    <a:srgbClr val="83EA36"/>
    <a:srgbClr val="4BEB35"/>
    <a:srgbClr val="000000"/>
    <a:srgbClr val="F7EC09"/>
    <a:srgbClr val="3DC34D"/>
    <a:srgbClr val="D2A0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2" autoAdjust="0"/>
    <p:restoredTop sz="94660"/>
  </p:normalViewPr>
  <p:slideViewPr>
    <p:cSldViewPr snapToGrid="0">
      <p:cViewPr varScale="1">
        <p:scale>
          <a:sx n="15" d="100"/>
          <a:sy n="15" d="100"/>
        </p:scale>
        <p:origin x="3378" y="90"/>
      </p:cViewPr>
      <p:guideLst>
        <p:guide orient="horz" pos="13481"/>
        <p:guide pos="953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165E7-4D68-4017-AF7D-F15C2BF08376}" type="datetimeFigureOut">
              <a:rPr lang="zh-TW" altLang="en-US" smtClean="0"/>
              <a:t>2022/1/24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0BD0A-DC22-431C-993D-7EF4369A8E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5473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7018681"/>
            <a:ext cx="22706410" cy="14902051"/>
          </a:xfrm>
        </p:spPr>
        <p:txBody>
          <a:bodyPr anchor="b">
            <a:normAutofit/>
          </a:bodyPr>
          <a:lstStyle>
            <a:lvl1pPr algn="ctr">
              <a:defRPr sz="1489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>
            <a:normAutofit/>
          </a:bodyPr>
          <a:lstStyle>
            <a:lvl1pPr marL="0" indent="0" algn="ctr">
              <a:buNone/>
              <a:defRPr sz="59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135319" indent="0" algn="ctr">
              <a:buNone/>
              <a:defRPr sz="6953"/>
            </a:lvl2pPr>
            <a:lvl3pPr marL="2270638" indent="0" algn="ctr">
              <a:buNone/>
              <a:defRPr sz="5960"/>
            </a:lvl3pPr>
            <a:lvl4pPr marL="3405957" indent="0" algn="ctr">
              <a:buNone/>
              <a:defRPr sz="4966"/>
            </a:lvl4pPr>
            <a:lvl5pPr marL="4541276" indent="0" algn="ctr">
              <a:buNone/>
              <a:defRPr sz="4966"/>
            </a:lvl5pPr>
            <a:lvl6pPr marL="5676595" indent="0" algn="ctr">
              <a:buNone/>
              <a:defRPr sz="4966"/>
            </a:lvl6pPr>
            <a:lvl7pPr marL="6811914" indent="0" algn="ctr">
              <a:buNone/>
              <a:defRPr sz="4966"/>
            </a:lvl7pPr>
            <a:lvl8pPr marL="7947233" indent="0" algn="ctr">
              <a:buNone/>
              <a:defRPr sz="4966"/>
            </a:lvl8pPr>
            <a:lvl9pPr marL="9082552" indent="0" algn="ctr">
              <a:buNone/>
              <a:defRPr sz="4966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D3F2-B5CC-48AB-9572-F03D46BA66D2}" type="datetimeFigureOut">
              <a:rPr lang="zh-TW" altLang="en-US" smtClean="0"/>
              <a:t>2022/1/24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F972-14BA-4118-A2F2-A6FA55C730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7930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D3F2-B5CC-48AB-9572-F03D46BA66D2}" type="datetimeFigureOut">
              <a:rPr lang="zh-TW" altLang="en-US" smtClean="0"/>
              <a:t>2022/1/24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F972-14BA-4118-A2F2-A6FA55C730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4379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699" y="2249176"/>
            <a:ext cx="6528093" cy="3627421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1" y="2249179"/>
            <a:ext cx="19205838" cy="3627420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D3F2-B5CC-48AB-9572-F03D46BA66D2}" type="datetimeFigureOut">
              <a:rPr lang="zh-TW" altLang="en-US" smtClean="0"/>
              <a:t>2022/1/24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F972-14BA-4118-A2F2-A6FA55C730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9747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D3F2-B5CC-48AB-9572-F03D46BA66D2}" type="datetimeFigureOut">
              <a:rPr lang="zh-TW" altLang="en-US" smtClean="0"/>
              <a:t>2022/1/24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F972-14BA-4118-A2F2-A6FA55C730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629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3" y="10687977"/>
            <a:ext cx="26112371" cy="17795630"/>
          </a:xfrm>
        </p:spPr>
        <p:txBody>
          <a:bodyPr anchor="b">
            <a:normAutofit/>
          </a:bodyPr>
          <a:lstStyle>
            <a:lvl1pPr>
              <a:defRPr sz="14899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3" y="28414967"/>
            <a:ext cx="26112371" cy="9363320"/>
          </a:xfrm>
        </p:spPr>
        <p:txBody>
          <a:bodyPr anchor="t">
            <a:normAutofit/>
          </a:bodyPr>
          <a:lstStyle>
            <a:lvl1pPr marL="0" indent="0">
              <a:buNone/>
              <a:defRPr sz="59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135319" indent="0">
              <a:buNone/>
              <a:defRPr sz="4470">
                <a:solidFill>
                  <a:schemeClr val="tx1">
                    <a:tint val="75000"/>
                  </a:schemeClr>
                </a:solidFill>
              </a:defRPr>
            </a:lvl2pPr>
            <a:lvl3pPr marL="2270638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3pPr>
            <a:lvl4pPr marL="3405957" indent="0">
              <a:buNone/>
              <a:defRPr sz="3476">
                <a:solidFill>
                  <a:schemeClr val="tx1">
                    <a:tint val="75000"/>
                  </a:schemeClr>
                </a:solidFill>
              </a:defRPr>
            </a:lvl4pPr>
            <a:lvl5pPr marL="4541276" indent="0">
              <a:buNone/>
              <a:defRPr sz="3476">
                <a:solidFill>
                  <a:schemeClr val="tx1">
                    <a:tint val="75000"/>
                  </a:schemeClr>
                </a:solidFill>
              </a:defRPr>
            </a:lvl5pPr>
            <a:lvl6pPr marL="5676595" indent="0">
              <a:buNone/>
              <a:defRPr sz="3476">
                <a:solidFill>
                  <a:schemeClr val="tx1">
                    <a:tint val="75000"/>
                  </a:schemeClr>
                </a:solidFill>
              </a:defRPr>
            </a:lvl6pPr>
            <a:lvl7pPr marL="6811914" indent="0">
              <a:buNone/>
              <a:defRPr sz="3476">
                <a:solidFill>
                  <a:schemeClr val="tx1">
                    <a:tint val="75000"/>
                  </a:schemeClr>
                </a:solidFill>
              </a:defRPr>
            </a:lvl7pPr>
            <a:lvl8pPr marL="7947233" indent="0">
              <a:buNone/>
              <a:defRPr sz="3476">
                <a:solidFill>
                  <a:schemeClr val="tx1">
                    <a:tint val="75000"/>
                  </a:schemeClr>
                </a:solidFill>
              </a:defRPr>
            </a:lvl8pPr>
            <a:lvl9pPr marL="9082552" indent="0">
              <a:buNone/>
              <a:defRPr sz="34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D3F2-B5CC-48AB-9572-F03D46BA66D2}" type="datetimeFigureOut">
              <a:rPr lang="zh-TW" altLang="en-US" smtClean="0"/>
              <a:t>2022/1/24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F972-14BA-4118-A2F2-A6FA55C730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72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8622" y="11414340"/>
            <a:ext cx="12866966" cy="27158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414340"/>
            <a:ext cx="12866966" cy="27158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D3F2-B5CC-48AB-9572-F03D46BA66D2}" type="datetimeFigureOut">
              <a:rPr lang="zh-TW" altLang="en-US" smtClean="0"/>
              <a:t>2022/1/24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F972-14BA-4118-A2F2-A6FA55C730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8425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8622" y="10497161"/>
            <a:ext cx="12803892" cy="515354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5960" b="1"/>
            </a:lvl1pPr>
            <a:lvl2pPr marL="1135319" indent="0">
              <a:buNone/>
              <a:defRPr sz="4966" b="1"/>
            </a:lvl2pPr>
            <a:lvl3pPr marL="2270638" indent="0">
              <a:buNone/>
              <a:defRPr sz="4470" b="1"/>
            </a:lvl3pPr>
            <a:lvl4pPr marL="3405957" indent="0">
              <a:buNone/>
              <a:defRPr sz="3973" b="1"/>
            </a:lvl4pPr>
            <a:lvl5pPr marL="4541276" indent="0">
              <a:buNone/>
              <a:defRPr sz="3973" b="1"/>
            </a:lvl5pPr>
            <a:lvl6pPr marL="5676595" indent="0">
              <a:buNone/>
              <a:defRPr sz="3973" b="1"/>
            </a:lvl6pPr>
            <a:lvl7pPr marL="6811914" indent="0">
              <a:buNone/>
              <a:defRPr sz="3973" b="1"/>
            </a:lvl7pPr>
            <a:lvl8pPr marL="7947233" indent="0">
              <a:buNone/>
              <a:defRPr sz="3973" b="1"/>
            </a:lvl8pPr>
            <a:lvl9pPr marL="9082552" indent="0">
              <a:buNone/>
              <a:defRPr sz="397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8622" y="15650714"/>
            <a:ext cx="12803892" cy="2297175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7164"/>
            <a:ext cx="12866968" cy="5153541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5960" b="1"/>
            </a:lvl1pPr>
            <a:lvl2pPr marL="1135319" indent="0">
              <a:buNone/>
              <a:defRPr sz="4966" b="1"/>
            </a:lvl2pPr>
            <a:lvl3pPr marL="2270638" indent="0">
              <a:buNone/>
              <a:defRPr sz="4470" b="1"/>
            </a:lvl3pPr>
            <a:lvl4pPr marL="3405957" indent="0">
              <a:buNone/>
              <a:defRPr sz="3973" b="1"/>
            </a:lvl4pPr>
            <a:lvl5pPr marL="4541276" indent="0">
              <a:buNone/>
              <a:defRPr sz="3973" b="1"/>
            </a:lvl5pPr>
            <a:lvl6pPr marL="5676595" indent="0">
              <a:buNone/>
              <a:defRPr sz="3973" b="1"/>
            </a:lvl6pPr>
            <a:lvl7pPr marL="6811914" indent="0">
              <a:buNone/>
              <a:defRPr sz="3973" b="1"/>
            </a:lvl7pPr>
            <a:lvl8pPr marL="7947233" indent="0">
              <a:buNone/>
              <a:defRPr sz="3973" b="1"/>
            </a:lvl8pPr>
            <a:lvl9pPr marL="9082552" indent="0">
              <a:buNone/>
              <a:defRPr sz="397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50714"/>
            <a:ext cx="12866968" cy="2297175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D3F2-B5CC-48AB-9572-F03D46BA66D2}" type="datetimeFigureOut">
              <a:rPr lang="zh-TW" altLang="en-US" smtClean="0"/>
              <a:t>2022/1/24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F972-14BA-4118-A2F2-A6FA55C7308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21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D3F2-B5CC-48AB-9572-F03D46BA66D2}" type="datetimeFigureOut">
              <a:rPr lang="zh-TW" altLang="en-US" smtClean="0"/>
              <a:t>2022/1/24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F972-14BA-4118-A2F2-A6FA55C7308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74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D3F2-B5CC-48AB-9572-F03D46BA66D2}" type="datetimeFigureOut">
              <a:rPr lang="zh-TW" altLang="en-US" smtClean="0"/>
              <a:t>2022/1/24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F972-14BA-4118-A2F2-A6FA55C730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6747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990" y="2853587"/>
            <a:ext cx="9763756" cy="9987526"/>
          </a:xfrm>
        </p:spPr>
        <p:txBody>
          <a:bodyPr anchor="b">
            <a:normAutofit/>
          </a:bodyPr>
          <a:lstStyle>
            <a:lvl1pPr>
              <a:defRPr sz="7946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6965" y="6182766"/>
            <a:ext cx="15326827" cy="30438231"/>
          </a:xfrm>
        </p:spPr>
        <p:txBody>
          <a:bodyPr/>
          <a:lstStyle>
            <a:lvl1pPr>
              <a:defRPr sz="7946"/>
            </a:lvl1pPr>
            <a:lvl2pPr>
              <a:defRPr sz="6953"/>
            </a:lvl2pPr>
            <a:lvl3pPr>
              <a:defRPr sz="5960"/>
            </a:lvl3pPr>
            <a:lvl4pPr>
              <a:defRPr sz="4966"/>
            </a:lvl4pPr>
            <a:lvl5pPr>
              <a:defRPr sz="4966"/>
            </a:lvl5pPr>
            <a:lvl6pPr>
              <a:defRPr sz="4966"/>
            </a:lvl6pPr>
            <a:lvl7pPr>
              <a:defRPr sz="4966"/>
            </a:lvl7pPr>
            <a:lvl8pPr>
              <a:defRPr sz="4966"/>
            </a:lvl8pPr>
            <a:lvl9pPr>
              <a:defRPr sz="496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8990" y="12841126"/>
            <a:ext cx="9763756" cy="2377987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973"/>
            </a:lvl1pPr>
            <a:lvl2pPr marL="1135319" indent="0">
              <a:buNone/>
              <a:defRPr sz="2980"/>
            </a:lvl2pPr>
            <a:lvl3pPr marL="2270638" indent="0">
              <a:buNone/>
              <a:defRPr sz="2483"/>
            </a:lvl3pPr>
            <a:lvl4pPr marL="3405957" indent="0">
              <a:buNone/>
              <a:defRPr sz="2235"/>
            </a:lvl4pPr>
            <a:lvl5pPr marL="4541276" indent="0">
              <a:buNone/>
              <a:defRPr sz="2235"/>
            </a:lvl5pPr>
            <a:lvl6pPr marL="5676595" indent="0">
              <a:buNone/>
              <a:defRPr sz="2235"/>
            </a:lvl6pPr>
            <a:lvl7pPr marL="6811914" indent="0">
              <a:buNone/>
              <a:defRPr sz="2235"/>
            </a:lvl7pPr>
            <a:lvl8pPr marL="7947233" indent="0">
              <a:buNone/>
              <a:defRPr sz="2235"/>
            </a:lvl8pPr>
            <a:lvl9pPr marL="9082552" indent="0">
              <a:buNone/>
              <a:defRPr sz="223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D3F2-B5CC-48AB-9572-F03D46BA66D2}" type="datetimeFigureOut">
              <a:rPr lang="zh-TW" altLang="en-US" smtClean="0"/>
              <a:t>2022/1/24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F972-14BA-4118-A2F2-A6FA55C730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641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990" y="2853584"/>
            <a:ext cx="9763756" cy="9987545"/>
          </a:xfrm>
        </p:spPr>
        <p:txBody>
          <a:bodyPr anchor="b">
            <a:normAutofit/>
          </a:bodyPr>
          <a:lstStyle>
            <a:lvl1pPr>
              <a:defRPr sz="7946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66965" y="6182766"/>
            <a:ext cx="15326827" cy="30438231"/>
          </a:xfrm>
        </p:spPr>
        <p:txBody>
          <a:bodyPr/>
          <a:lstStyle>
            <a:lvl1pPr marL="0" indent="0">
              <a:buNone/>
              <a:defRPr sz="7946"/>
            </a:lvl1pPr>
            <a:lvl2pPr marL="1135319" indent="0">
              <a:buNone/>
              <a:defRPr sz="6953"/>
            </a:lvl2pPr>
            <a:lvl3pPr marL="2270638" indent="0">
              <a:buNone/>
              <a:defRPr sz="5960"/>
            </a:lvl3pPr>
            <a:lvl4pPr marL="3405957" indent="0">
              <a:buNone/>
              <a:defRPr sz="4966"/>
            </a:lvl4pPr>
            <a:lvl5pPr marL="4541276" indent="0">
              <a:buNone/>
              <a:defRPr sz="4966"/>
            </a:lvl5pPr>
            <a:lvl6pPr marL="5676595" indent="0">
              <a:buNone/>
              <a:defRPr sz="4966"/>
            </a:lvl6pPr>
            <a:lvl7pPr marL="6811914" indent="0">
              <a:buNone/>
              <a:defRPr sz="4966"/>
            </a:lvl7pPr>
            <a:lvl8pPr marL="7947233" indent="0">
              <a:buNone/>
              <a:defRPr sz="4966"/>
            </a:lvl8pPr>
            <a:lvl9pPr marL="9082552" indent="0">
              <a:buNone/>
              <a:defRPr sz="4966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8990" y="12841129"/>
            <a:ext cx="9763756" cy="2377986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973"/>
            </a:lvl1pPr>
            <a:lvl2pPr marL="1135319" indent="0">
              <a:buNone/>
              <a:defRPr sz="2980"/>
            </a:lvl2pPr>
            <a:lvl3pPr marL="2270638" indent="0">
              <a:buNone/>
              <a:defRPr sz="2483"/>
            </a:lvl3pPr>
            <a:lvl4pPr marL="3405957" indent="0">
              <a:buNone/>
              <a:defRPr sz="2235"/>
            </a:lvl4pPr>
            <a:lvl5pPr marL="4541276" indent="0">
              <a:buNone/>
              <a:defRPr sz="2235"/>
            </a:lvl5pPr>
            <a:lvl6pPr marL="5676595" indent="0">
              <a:buNone/>
              <a:defRPr sz="2235"/>
            </a:lvl6pPr>
            <a:lvl7pPr marL="6811914" indent="0">
              <a:buNone/>
              <a:defRPr sz="2235"/>
            </a:lvl7pPr>
            <a:lvl8pPr marL="7947233" indent="0">
              <a:buNone/>
              <a:defRPr sz="2235"/>
            </a:lvl8pPr>
            <a:lvl9pPr marL="9082552" indent="0">
              <a:buNone/>
              <a:defRPr sz="223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D3F2-B5CC-48AB-9572-F03D46BA66D2}" type="datetimeFigureOut">
              <a:rPr lang="zh-TW" altLang="en-US" smtClean="0"/>
              <a:t>2022/1/24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F972-14BA-4118-A2F2-A6FA55C730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429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8622" y="2282868"/>
            <a:ext cx="26112371" cy="8273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8622" y="11414340"/>
            <a:ext cx="26112371" cy="27158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0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B83D3F2-B5CC-48AB-9572-F03D46BA66D2}" type="datetimeFigureOut">
              <a:rPr lang="zh-TW" altLang="en-US" smtClean="0"/>
              <a:t>2022/1/24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99070" y="39672750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9F972-14BA-4118-A2F2-A6FA55C730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360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2270638" rtl="0" eaLnBrk="1" latinLnBrk="0" hangingPunct="1">
        <a:lnSpc>
          <a:spcPct val="90000"/>
        </a:lnSpc>
        <a:spcBef>
          <a:spcPct val="0"/>
        </a:spcBef>
        <a:buNone/>
        <a:defRPr sz="109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7660" indent="-567660" algn="l" defTabSz="2270638" rtl="0" eaLnBrk="1" latinLnBrk="0" hangingPunct="1">
        <a:lnSpc>
          <a:spcPct val="90000"/>
        </a:lnSpc>
        <a:spcBef>
          <a:spcPts val="2483"/>
        </a:spcBef>
        <a:buFont typeface="Wingdings 2" pitchFamily="18" charset="2"/>
        <a:buChar char=""/>
        <a:defRPr sz="6953" kern="1200">
          <a:solidFill>
            <a:schemeClr val="tx1"/>
          </a:solidFill>
          <a:latin typeface="+mn-lt"/>
          <a:ea typeface="+mn-ea"/>
          <a:cs typeface="+mn-cs"/>
        </a:defRPr>
      </a:lvl1pPr>
      <a:lvl2pPr marL="1702979" indent="-567660" algn="l" defTabSz="2270638" rtl="0" eaLnBrk="1" latinLnBrk="0" hangingPunct="1">
        <a:lnSpc>
          <a:spcPct val="90000"/>
        </a:lnSpc>
        <a:spcBef>
          <a:spcPts val="1242"/>
        </a:spcBef>
        <a:buFont typeface="Wingdings 2" pitchFamily="18" charset="2"/>
        <a:buChar char=""/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2838298" indent="-567660" algn="l" defTabSz="2270638" rtl="0" eaLnBrk="1" latinLnBrk="0" hangingPunct="1">
        <a:lnSpc>
          <a:spcPct val="90000"/>
        </a:lnSpc>
        <a:spcBef>
          <a:spcPts val="1242"/>
        </a:spcBef>
        <a:buFont typeface="Wingdings 2" pitchFamily="18" charset="2"/>
        <a:buChar char=""/>
        <a:defRPr sz="4966" kern="1200">
          <a:solidFill>
            <a:schemeClr val="tx1"/>
          </a:solidFill>
          <a:latin typeface="+mn-lt"/>
          <a:ea typeface="+mn-ea"/>
          <a:cs typeface="+mn-cs"/>
        </a:defRPr>
      </a:lvl3pPr>
      <a:lvl4pPr marL="3973617" indent="-567660" algn="l" defTabSz="2270638" rtl="0" eaLnBrk="1" latinLnBrk="0" hangingPunct="1">
        <a:lnSpc>
          <a:spcPct val="90000"/>
        </a:lnSpc>
        <a:spcBef>
          <a:spcPts val="1242"/>
        </a:spcBef>
        <a:buFont typeface="Wingdings 2" pitchFamily="18" charset="2"/>
        <a:buChar char=""/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5108936" indent="-567660" algn="l" defTabSz="2270638" rtl="0" eaLnBrk="1" latinLnBrk="0" hangingPunct="1">
        <a:lnSpc>
          <a:spcPct val="90000"/>
        </a:lnSpc>
        <a:spcBef>
          <a:spcPts val="1242"/>
        </a:spcBef>
        <a:buFont typeface="Wingdings 2" pitchFamily="18" charset="2"/>
        <a:buChar char=""/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6244255" indent="-567660" algn="l" defTabSz="2270638" rtl="0" eaLnBrk="1" latinLnBrk="0" hangingPunct="1">
        <a:spcBef>
          <a:spcPct val="20000"/>
        </a:spcBef>
        <a:buFont typeface="Wingdings 2" pitchFamily="18" charset="2"/>
        <a:buChar char=""/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7379574" indent="-567660" algn="l" defTabSz="2270638" rtl="0" eaLnBrk="1" latinLnBrk="0" hangingPunct="1">
        <a:spcBef>
          <a:spcPct val="20000"/>
        </a:spcBef>
        <a:buFont typeface="Wingdings 2" pitchFamily="18" charset="2"/>
        <a:buChar char=""/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8514893" indent="-567660" algn="l" defTabSz="2270638" rtl="0" eaLnBrk="1" latinLnBrk="0" hangingPunct="1">
        <a:spcBef>
          <a:spcPct val="20000"/>
        </a:spcBef>
        <a:buFont typeface="Wingdings 2" pitchFamily="18" charset="2"/>
        <a:buChar char=""/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650212" indent="-567660" algn="l" defTabSz="2270638" rtl="0" eaLnBrk="1" latinLnBrk="0" hangingPunct="1">
        <a:spcBef>
          <a:spcPct val="20000"/>
        </a:spcBef>
        <a:buFont typeface="Wingdings 2" pitchFamily="18" charset="2"/>
        <a:buChar char=""/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1pPr>
      <a:lvl2pPr marL="1135319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2pPr>
      <a:lvl3pPr marL="2270638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3pPr>
      <a:lvl4pPr marL="3405957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4541276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5676595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6811914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7947233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082552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337" y="37712367"/>
            <a:ext cx="4607302" cy="4607302"/>
          </a:xfrm>
          <a:prstGeom prst="rect">
            <a:avLst/>
          </a:prstGeom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925894" y="8546413"/>
            <a:ext cx="241979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7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研究動機：</a:t>
            </a:r>
            <a:endParaRPr kumimoji="0" lang="zh-TW" altLang="en-US" sz="13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252112" y="3909103"/>
            <a:ext cx="2640247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048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115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專題題目：</a:t>
            </a:r>
            <a:endParaRPr lang="zh-TW" altLang="zh-TW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751184" y="35300122"/>
            <a:ext cx="24103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7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參考文獻：</a:t>
            </a:r>
            <a:endParaRPr lang="en-US" altLang="zh-TW" sz="7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文字方塊 20"/>
          <p:cNvSpPr txBox="1">
            <a:spLocks noChangeArrowheads="1"/>
          </p:cNvSpPr>
          <p:nvPr/>
        </p:nvSpPr>
        <p:spPr bwMode="auto">
          <a:xfrm>
            <a:off x="4216994" y="1135595"/>
            <a:ext cx="2418319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77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6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2951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2951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2951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2951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di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TW" sz="72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72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sz="7200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國立宜蘭大學高等教育深耕計畫</a:t>
            </a:r>
            <a:endParaRPr lang="en-US" altLang="zh-TW" sz="7200" b="1" dirty="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di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7200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電機工程學系</a:t>
            </a:r>
            <a:r>
              <a:rPr lang="zh-TW" altLang="zh-TW" sz="7200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專題成果發表與競賽</a:t>
            </a:r>
            <a:endParaRPr lang="zh-TW" altLang="en-US" sz="7200" b="1" dirty="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925894" y="13640395"/>
            <a:ext cx="1585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7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研究說明：</a:t>
            </a:r>
            <a:endParaRPr lang="zh-TW" altLang="en-US" sz="7200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764530" y="6527675"/>
            <a:ext cx="247530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指導老師：                 專題生姓名： </a:t>
            </a:r>
            <a:endParaRPr lang="en-US" altLang="zh-TW" sz="8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033470" y="2909046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結論</a:t>
            </a:r>
            <a:r>
              <a:rPr lang="zh-TW" altLang="zh-TW" sz="7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zh-TW" altLang="zh-TW" sz="7200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751184" y="15246616"/>
            <a:ext cx="204382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可善加運用各類圖文說明。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192" y="940349"/>
            <a:ext cx="1789138" cy="21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62623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TM02900722[[fn=離子會議室]]</Template>
  <TotalTime>1597</TotalTime>
  <Words>46</Words>
  <Application>Microsoft Office PowerPoint</Application>
  <PresentationFormat>自訂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9" baseType="lpstr">
      <vt:lpstr>新細明體</vt:lpstr>
      <vt:lpstr>標楷體</vt:lpstr>
      <vt:lpstr>Arial</vt:lpstr>
      <vt:lpstr>Calibri</vt:lpstr>
      <vt:lpstr>Calibri Light</vt:lpstr>
      <vt:lpstr>Times New Roman</vt:lpstr>
      <vt:lpstr>Wingdings 2</vt:lpstr>
      <vt:lpstr>HDOfficeLightV0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韓毅</dc:creator>
  <cp:lastModifiedBy>Admin</cp:lastModifiedBy>
  <cp:revision>84</cp:revision>
  <dcterms:created xsi:type="dcterms:W3CDTF">2016-04-24T16:43:13Z</dcterms:created>
  <dcterms:modified xsi:type="dcterms:W3CDTF">2022-01-24T11:24:35Z</dcterms:modified>
</cp:coreProperties>
</file>